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88" r:id="rId2"/>
    <p:sldId id="355" r:id="rId3"/>
    <p:sldId id="351" r:id="rId4"/>
    <p:sldId id="343" r:id="rId5"/>
    <p:sldId id="349" r:id="rId6"/>
    <p:sldId id="354" r:id="rId7"/>
    <p:sldId id="360" r:id="rId8"/>
    <p:sldId id="361" r:id="rId9"/>
    <p:sldId id="362" r:id="rId10"/>
    <p:sldId id="365" r:id="rId11"/>
    <p:sldId id="366" r:id="rId12"/>
    <p:sldId id="319" r:id="rId13"/>
    <p:sldId id="350" r:id="rId14"/>
    <p:sldId id="352" r:id="rId15"/>
    <p:sldId id="353" r:id="rId16"/>
    <p:sldId id="356" r:id="rId17"/>
    <p:sldId id="357" r:id="rId18"/>
    <p:sldId id="358" r:id="rId19"/>
    <p:sldId id="359" r:id="rId20"/>
    <p:sldId id="363" r:id="rId21"/>
    <p:sldId id="364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5033" autoAdjust="0"/>
  </p:normalViewPr>
  <p:slideViewPr>
    <p:cSldViewPr snapToGrid="0">
      <p:cViewPr varScale="1">
        <p:scale>
          <a:sx n="78" d="100"/>
          <a:sy n="78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7E1C11-2BB0-4EE8-B097-36F1D077CA24}" type="datetimeFigureOut">
              <a:rPr lang="zh-CN" altLang="en-US" smtClean="0"/>
              <a:t>2026/2/14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7691FB-97FC-4C4B-9363-43FE03E260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594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F325-99DE-83CB-AF68-3D72472228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DD4443-0C21-EC39-7828-0D43340AA0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A2988-6574-998E-F8B9-4CC013192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4A459-3EC5-9F8B-F821-050954AD6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FF140-5889-E767-37B3-0B3E851AF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464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9FD03-64A7-4F3E-3F04-369502582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8A219C-29DE-03A4-5207-B49FCB9049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B3DC8-C282-2FE8-4888-32BB3A423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DD4BD-6A38-6CBE-1B43-85EDF5D85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CFB17-B704-4525-1DD0-87B649BB5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610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D32BCF-F35E-DE1E-A8BA-2096C6B7E5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DF5459-EA35-854A-162F-C0F1D77920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AC9B0-5CE2-1E53-3BE4-A5A9CDA44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52AD1-14D1-DCC0-1A51-28824AA47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83601-B2C3-3F45-3A01-173400B9C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621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DA677-420C-C48D-2C6A-D2D0C4194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84F9B-B8F0-D044-FDCF-72E988988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93E7A-06A1-5C1B-38BA-A7C1F1D32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5904E-D138-D77C-00B3-402D3CF06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3AD2C-811E-9037-C9CB-155EFF74A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879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30C01-0F7F-52A0-9037-2D3FF21E5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40BD9-1EB3-73F8-B2F9-E7F2E39A4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82B22E-7740-132C-641F-9AE727822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686CB-65EC-0124-7775-4A8B7E22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09D85-5872-31F4-B0AB-054CF1534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198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E5EAA-5EC5-C5AD-0ADA-24EDE461F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D5E89-CD6D-29BE-9EAC-48C2FB45DA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28DB38-5CE5-5C19-63CB-B6C8553756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0BD9FA-3944-B790-A263-B67D09DE5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3DF2B8-277F-43C5-E420-F89E1122F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71A0D-90DD-703E-2E3E-1E4BB82D1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104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F4C3E-63E9-FE1A-5960-B80E2F79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BAC73F-DB55-12A7-5A4F-C3C3F97CBA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1D0A80-F989-04BF-E739-F53FE103B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E05052-1505-249E-02F4-E0F70A8BAC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F52E79-14C6-C8CC-A8B8-CEBBE6CC59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597675-7170-B5DE-B861-54FE717D2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2026/2/14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A4FD7F-0642-A8C8-BA57-8BE42D650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54D7BB-B9DC-07A8-4789-1057C6FAE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019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52DF1-E386-2156-947A-37185D120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8D1115-3E6B-5D71-6636-BB15EFCE7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2026/2/14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F30CB1-A1E7-47D1-00F2-EA5B0C469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89C377-F01A-0363-0A85-5136ACCF2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747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1FEA2B-CBC6-4A4A-35C9-AC88EDD44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2026/2/14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515C86-2449-B873-D3F3-33F4894D8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BCFDB-1D48-A87C-5830-4DCA4F330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969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CB1A4-3125-298E-0B9A-ED522FC12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209F1-BB7A-3AA8-62BC-0982381E5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F7E61B-57FC-F66C-52C9-E4DBB193FD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F1AEE4-3142-EF77-BB4E-B6715E671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A8816E-C11E-41F9-2B00-079E0CCEC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8D139-94B3-B2FD-E667-F21DC5E95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118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654AB-DB8E-7047-0288-02D532908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1E48CF-57C9-D066-99E2-CF6B3A0E4B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F2CC63-B55D-D620-95EF-8122064DD0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56E17-61A3-64C1-330F-59906D9D0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2BE1B0-BE9C-0517-B56E-BD05DED7E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E2994-C2BA-63E1-429C-DB812DCD5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149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6F43C7-25DB-AF8C-8333-BD5A177A1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3575D-8831-4C1B-F72B-3ECE62395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DD111-4355-16BF-57EB-CA1335693D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FA4EC0-F174-4D07-9030-8F9BB7B8B5C9}" type="datetimeFigureOut">
              <a:rPr lang="zh-CN" altLang="en-US" smtClean="0"/>
              <a:t>2026/2/14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32754-8D57-57FC-3524-88E46FBD9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7D4F0-1888-7AB8-E763-466B833C09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845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ir-nlp.github.io/cs2916/docs/2025/lectures/prompt-engineering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DDDF9F-3949-E794-EB6D-13D57630B3FD}"/>
              </a:ext>
            </a:extLst>
          </p:cNvPr>
          <p:cNvSpPr txBox="1"/>
          <p:nvPr/>
        </p:nvSpPr>
        <p:spPr>
          <a:xfrm>
            <a:off x="2123767" y="4151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2"/>
              </a:rPr>
              <a:t>Prompt Engineering | </a:t>
            </a:r>
            <a:r>
              <a:rPr lang="zh-CN" altLang="en-US" dirty="0">
                <a:hlinkClick r:id="rId2"/>
              </a:rPr>
              <a:t>大语言模型（</a:t>
            </a:r>
            <a:r>
              <a:rPr lang="en-US" altLang="zh-CN" dirty="0">
                <a:hlinkClick r:id="rId2"/>
              </a:rPr>
              <a:t>Large Language Models</a:t>
            </a:r>
            <a:r>
              <a:rPr lang="zh-CN" altLang="en-US" dirty="0">
                <a:hlinkClick r:id="rId2"/>
              </a:rPr>
              <a:t>）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606686-F91F-E833-AADB-1C18B2E42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929" y="1191936"/>
            <a:ext cx="8466554" cy="518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95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0EB91-A11A-DB8B-0EF1-695EDE3B5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1111BF-B32C-38AC-3522-A27FEE9F5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586" y="982768"/>
            <a:ext cx="8862828" cy="48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06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C5367-217F-574A-6D9A-88D3D44BF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0206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62FD95-DFD5-4BF3-1750-34A4F6449F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862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8ECC9-A69D-D0E2-793D-1D88F49C3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88DAE0-9AAB-19AA-7744-BD42BD06D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347" y="392167"/>
            <a:ext cx="10219306" cy="607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816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481E4-FD4B-4B3B-E81F-7C2C99DD0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A77DF6-BC2D-9A1C-D52C-CECB8DFAA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365" y="382600"/>
            <a:ext cx="9397157" cy="487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51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B4219-19B0-0674-D23E-A856CC598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A1AB07-4812-E593-06C1-26A3F1B41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881" y="1085647"/>
            <a:ext cx="10120237" cy="468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09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3B52E-296C-C63E-D478-EC7D0AAFD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69FD76-6BAF-A42F-3EE4-971FDD744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772" y="777010"/>
            <a:ext cx="7102455" cy="530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29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B8769-DF20-655D-7F41-639856340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56CF38-EF2D-12E1-468B-9CE60F332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79" y="544580"/>
            <a:ext cx="10638442" cy="576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24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B6DF2-0171-96C9-CF33-6EDEE6AB3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D474F2-E784-66C6-FAF0-9EE199096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054" y="1359990"/>
            <a:ext cx="10287892" cy="41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96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1EECC-91F7-5DF7-A3BA-B2BF043F2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2879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2EB11-4AC0-8037-B7E7-E7D87D8F8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ADD126-CB13-7C9A-FF62-E8163DE72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2404"/>
            <a:ext cx="12192000" cy="361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810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114CF-D3F1-3F50-56EA-88537EA4C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4005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D00B2-1AA2-FF2A-EA89-20BB0A2A0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9633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7CE64-B253-9967-F521-B82B74133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82E8D5-1261-F6BD-B4DA-A9DC8CCF5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88" y="320356"/>
            <a:ext cx="11278577" cy="40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137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D3645-6009-C8D5-F584-833221ABC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8C3EE4-AFAA-A86A-E286-3E6C7392C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17" y="595126"/>
            <a:ext cx="10600339" cy="218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341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BF1F2-6C30-3941-5CBF-517AF0DF9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E901FE-8F05-6C3C-D9F7-F349B4C76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24" y="1699003"/>
            <a:ext cx="10973751" cy="30863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FF0431-C467-3AA3-C27C-31C1CCEE2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243" y="5350314"/>
            <a:ext cx="3071126" cy="73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794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A8548-3B23-D39D-64C4-F7D5B114D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1B3236-33CE-D589-E101-BF8BFFD10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927" y="411579"/>
            <a:ext cx="7360568" cy="369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978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B4705-555C-1CF3-FCEF-4EBFCBDB2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DB8665-72FD-75B5-6FC9-F107D068A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192" y="411296"/>
            <a:ext cx="9243392" cy="1928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ECD2EE-6F22-8297-912B-1F9694819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192" y="3318526"/>
            <a:ext cx="8094318" cy="303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13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5D9CE-43DC-463D-EBB4-8DCB20170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94CEB5-07A4-D22C-1651-D93481470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41" y="331201"/>
            <a:ext cx="10592718" cy="61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654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3A771-91A0-81D3-E4A1-D05A5A00E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7781BF-4249-7489-6BA5-1614B3834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04" y="298027"/>
            <a:ext cx="10988992" cy="59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0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b1aa2129-79ec-42c0-bfac-e5b7a0374572}" enabled="1" method="Privileged" siteId="{5d471751-9675-428d-917b-70f44f9630b0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700</TotalTime>
  <Words>10</Words>
  <Application>Microsoft Office PowerPoint</Application>
  <PresentationFormat>Widescreen</PresentationFormat>
  <Paragraphs>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等线</vt:lpstr>
      <vt:lpstr>等线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Hongfei Qi (Nokia)</dc:creator>
  <cp:lastModifiedBy>Hongfei Qi (Nokia)</cp:lastModifiedBy>
  <cp:revision>310</cp:revision>
  <dcterms:created xsi:type="dcterms:W3CDTF">2026-02-10T07:01:04Z</dcterms:created>
  <dcterms:modified xsi:type="dcterms:W3CDTF">2026-02-14T02:54:18Z</dcterms:modified>
</cp:coreProperties>
</file>